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custDataLst>
    <p:tags r:id="rId1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jun Karthik" initials="AK" lastIdx="1" clrIdx="0">
    <p:extLst>
      <p:ext uri="{19B8F6BF-5375-455C-9EA6-DF929625EA0E}">
        <p15:presenceInfo xmlns:p15="http://schemas.microsoft.com/office/powerpoint/2012/main" userId="0151db5190221b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972EBE-4C05-4E1B-BA88-A4A6E113458C}">
  <a:tblStyle styleId="{58972EBE-4C05-4E1B-BA88-A4A6E113458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6D40D2B-66AE-4B7E-A9C1-FBCF1F15206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533" y="3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6" name="Google Shape;18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f5dca458e3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119"/>
          <p:cNvSpPr txBox="1">
            <a:spLocks noGrp="1"/>
          </p:cNvSpPr>
          <p:nvPr>
            <p:ph type="body" idx="1"/>
          </p:nvPr>
        </p:nvSpPr>
        <p:spPr>
          <a:xfrm>
            <a:off x="141249" y="2036956"/>
            <a:ext cx="3809400" cy="1044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Social media using html,</a:t>
            </a:r>
          </a:p>
          <a:p>
            <a:pPr marL="0" lvl="0" indent="0" algn="l" rtl="0">
              <a:lnSpc>
                <a:spcPct val="100000"/>
              </a:lnSpc>
              <a:spcBef>
                <a:spcPts val="0"/>
              </a:spcBef>
              <a:spcAft>
                <a:spcPts val="0"/>
              </a:spcAft>
              <a:buSzPts val="1400"/>
              <a:buNone/>
            </a:pPr>
            <a:r>
              <a:rPr lang="en-IN" dirty="0"/>
              <a:t>CSS and java script</a:t>
            </a:r>
            <a:endParaRPr dirty="0"/>
          </a:p>
        </p:txBody>
      </p:sp>
      <p:sp>
        <p:nvSpPr>
          <p:cNvPr id="1833" name="Google Shape;1833;p119"/>
          <p:cNvSpPr txBox="1">
            <a:spLocks noGrp="1"/>
          </p:cNvSpPr>
          <p:nvPr>
            <p:ph type="body" idx="1"/>
          </p:nvPr>
        </p:nvSpPr>
        <p:spPr>
          <a:xfrm>
            <a:off x="261249"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- 3</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Social media using HTML , CSS</a:t>
            </a:r>
            <a:br>
              <a:rPr lang="en-US" sz="1829">
                <a:solidFill>
                  <a:schemeClr val="lt2"/>
                </a:solidFill>
                <a:latin typeface="EB Garamond"/>
                <a:ea typeface="EB Garamond"/>
                <a:cs typeface="EB Garamond"/>
                <a:sym typeface="EB Garamond"/>
              </a:rPr>
            </a:br>
            <a:r>
              <a:rPr lang="en-US" sz="1829">
                <a:solidFill>
                  <a:schemeClr val="lt2"/>
                </a:solidFill>
                <a:latin typeface="EB Garamond"/>
                <a:ea typeface="EB Garamond"/>
                <a:cs typeface="EB Garamond"/>
                <a:sym typeface="EB Garamond"/>
              </a:rPr>
              <a:t>and java script</a:t>
            </a:r>
            <a:endParaRPr sz="1829">
              <a:solidFill>
                <a:schemeClr val="lt2"/>
              </a:solidFill>
              <a:latin typeface="EB Garamond"/>
              <a:ea typeface="EB Garamond"/>
              <a:cs typeface="EB Garamond"/>
              <a:sym typeface="EB Garamond"/>
            </a:endParaRPr>
          </a:p>
        </p:txBody>
      </p:sp>
      <p:pic>
        <p:nvPicPr>
          <p:cNvPr id="1891" name="Google Shape;1891;p1"/>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92" name="Google Shape;1892;p1"/>
          <p:cNvGraphicFramePr/>
          <p:nvPr>
            <p:extLst>
              <p:ext uri="{D42A27DB-BD31-4B8C-83A1-F6EECF244321}">
                <p14:modId xmlns:p14="http://schemas.microsoft.com/office/powerpoint/2010/main" val="4180651498"/>
              </p:ext>
            </p:extLst>
          </p:nvPr>
        </p:nvGraphicFramePr>
        <p:xfrm>
          <a:off x="160020" y="2345524"/>
          <a:ext cx="4264200" cy="2327580"/>
        </p:xfrm>
        <a:graphic>
          <a:graphicData uri="http://schemas.openxmlformats.org/drawingml/2006/table">
            <a:tbl>
              <a:tblPr>
                <a:noFill/>
                <a:tableStyleId>{58972EBE-4C05-4E1B-BA88-A4A6E113458C}</a:tableStyleId>
              </a:tblPr>
              <a:tblGrid>
                <a:gridCol w="1724075">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8925">
                <a:tc>
                  <a:txBody>
                    <a:bodyPr/>
                    <a:lstStyle/>
                    <a:p>
                      <a:pPr marL="0" marR="0" lvl="0" indent="0" algn="ctr" rtl="0">
                        <a:lnSpc>
                          <a:spcPct val="100000"/>
                        </a:lnSpc>
                        <a:spcBef>
                          <a:spcPts val="0"/>
                        </a:spcBef>
                        <a:spcAft>
                          <a:spcPts val="0"/>
                        </a:spcAft>
                        <a:buClr>
                          <a:srgbClr val="000000"/>
                        </a:buClr>
                        <a:buSzPts val="1400"/>
                        <a:buFont typeface="Arial"/>
                        <a:buNone/>
                        <a:defRPr sz="1400" u="none" strike="noStrike" cap="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defRPr sz="1400" u="none" strike="noStrike" cap="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defRPr sz="1400" u="none" strike="noStrike" cap="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429600">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2113a</a:t>
                      </a:r>
                      <a:r>
                        <a:rPr lang="en-US" dirty="0">
                          <a:solidFill>
                            <a:srgbClr val="7F7F7F"/>
                          </a:solidFill>
                        </a:rPr>
                        <a:t>495</a:t>
                      </a:r>
                      <a:endParaRPr sz="1400" u="none" strike="noStrike" cap="none" dirty="0">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600" u="none" strike="noStrike" cap="none" dirty="0" err="1">
                          <a:solidFill>
                            <a:srgbClr val="7F7F7F"/>
                          </a:solidFill>
                          <a:latin typeface="Noto Sans Symbols"/>
                          <a:ea typeface="Noto Sans Symbols"/>
                          <a:cs typeface="Noto Sans Symbols"/>
                          <a:sym typeface="Noto Sans Symbols"/>
                        </a:rPr>
                        <a:t>Adelin</a:t>
                      </a:r>
                      <a:r>
                        <a:rPr lang="en-US" sz="1600" u="none" strike="noStrike" cap="none" dirty="0">
                          <a:solidFill>
                            <a:srgbClr val="7F7F7F"/>
                          </a:solidFill>
                          <a:latin typeface="Noto Sans Symbols"/>
                          <a:ea typeface="Noto Sans Symbols"/>
                          <a:cs typeface="Noto Sans Symbols"/>
                          <a:sym typeface="Noto Sans Symbols"/>
                        </a:rPr>
                        <a:t> Grace Tanya S</a:t>
                      </a:r>
                      <a:endParaRPr sz="1600" u="none" strike="noStrike" cap="none" dirty="0">
                        <a:solidFill>
                          <a:srgbClr val="7F7F7F"/>
                        </a:solidFill>
                        <a:latin typeface="Noto Sans Symbols"/>
                        <a:ea typeface="Noto Sans Symbols"/>
                        <a:cs typeface="Noto Sans Symbols"/>
                        <a:sym typeface="Noto Sans Symbol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a:solidFill>
                            <a:srgbClr val="7F7F7F"/>
                          </a:solidFill>
                        </a:rPr>
                        <a:t>A</a:t>
                      </a:r>
                      <a:r>
                        <a:rPr lang="en-US">
                          <a:solidFill>
                            <a:srgbClr val="7F7F7F"/>
                          </a:solidFill>
                        </a:rPr>
                        <a:t>49</a:t>
                      </a:r>
                      <a:endParaRPr sz="1400" u="none" strike="noStrike" cap="none">
                        <a:solidFill>
                          <a:srgbClr val="7F7F7F"/>
                        </a:solidFill>
                      </a:endParaRPr>
                    </a:p>
                  </a:txBody>
                  <a:tcPr marL="91425" marR="91425" marT="91425" marB="91425"/>
                </a:tc>
                <a:extLst>
                  <a:ext uri="{0D108BD9-81ED-4DB2-BD59-A6C34878D82A}">
                    <a16:rowId xmlns:a16="http://schemas.microsoft.com/office/drawing/2014/main" val="10001"/>
                  </a:ext>
                </a:extLst>
              </a:tr>
              <a:tr h="429600">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2113a</a:t>
                      </a:r>
                      <a:r>
                        <a:rPr lang="en-US" dirty="0">
                          <a:solidFill>
                            <a:srgbClr val="7F7F7F"/>
                          </a:solidFill>
                        </a:rPr>
                        <a:t>4935</a:t>
                      </a:r>
                      <a:endParaRPr sz="1400" u="none" strike="noStrike" cap="none" dirty="0">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600" u="none" strike="noStrike" cap="none" dirty="0" err="1">
                          <a:solidFill>
                            <a:srgbClr val="7F7F7F"/>
                          </a:solidFill>
                          <a:latin typeface="Noto Sans Symbols"/>
                          <a:ea typeface="Noto Sans Symbols"/>
                          <a:cs typeface="Noto Sans Symbols"/>
                          <a:sym typeface="Noto Sans Symbols"/>
                        </a:rPr>
                        <a:t>Chithra</a:t>
                      </a:r>
                      <a:r>
                        <a:rPr lang="en-US" sz="1600" u="none" strike="noStrike" cap="none" dirty="0">
                          <a:solidFill>
                            <a:srgbClr val="7F7F7F"/>
                          </a:solidFill>
                          <a:latin typeface="Noto Sans Symbols"/>
                          <a:ea typeface="Noto Sans Symbols"/>
                          <a:cs typeface="Noto Sans Symbols"/>
                          <a:sym typeface="Noto Sans Symbols"/>
                        </a:rPr>
                        <a:t> B</a:t>
                      </a:r>
                      <a:endParaRPr sz="1400" u="none" strike="noStrike" cap="none" dirty="0">
                        <a:solidFill>
                          <a:srgbClr val="7F7F7F"/>
                        </a:solidFill>
                        <a:latin typeface="Noto Sans Symbols"/>
                        <a:ea typeface="Noto Sans Symbols"/>
                        <a:cs typeface="Noto Sans Symbols"/>
                        <a:sym typeface="Noto Sans Symbol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a:solidFill>
                            <a:srgbClr val="7F7F7F"/>
                          </a:solidFill>
                        </a:rPr>
                        <a:t>A</a:t>
                      </a:r>
                      <a:r>
                        <a:rPr lang="en-US">
                          <a:solidFill>
                            <a:srgbClr val="7F7F7F"/>
                          </a:solidFill>
                        </a:rPr>
                        <a:t>49</a:t>
                      </a:r>
                      <a:endParaRPr sz="1400" u="none" strike="noStrike" cap="none">
                        <a:solidFill>
                          <a:srgbClr val="7F7F7F"/>
                        </a:solidFill>
                      </a:endParaRPr>
                    </a:p>
                  </a:txBody>
                  <a:tcPr marL="91425" marR="91425" marT="91425" marB="91425"/>
                </a:tc>
                <a:extLst>
                  <a:ext uri="{0D108BD9-81ED-4DB2-BD59-A6C34878D82A}">
                    <a16:rowId xmlns:a16="http://schemas.microsoft.com/office/drawing/2014/main" val="10002"/>
                  </a:ext>
                </a:extLst>
              </a:tr>
              <a:tr h="398925">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endParaRPr sz="1400" u="none" strike="noStrike" cap="none" dirty="0">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endParaRPr sz="1400" u="none" strike="noStrike" cap="none" dirty="0">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endParaRPr sz="1400" u="none" strike="noStrike" cap="none" dirty="0">
                        <a:solidFill>
                          <a:srgbClr val="7F7F7F"/>
                        </a:solidFill>
                      </a:endParaRPr>
                    </a:p>
                  </a:txBody>
                  <a:tcPr marL="91425" marR="91425" marT="91425" marB="91425"/>
                </a:tc>
                <a:extLst>
                  <a:ext uri="{0D108BD9-81ED-4DB2-BD59-A6C34878D82A}">
                    <a16:rowId xmlns:a16="http://schemas.microsoft.com/office/drawing/2014/main" val="10003"/>
                  </a:ext>
                </a:extLst>
              </a:tr>
              <a:tr h="429600">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endParaRPr sz="1400" u="none" strike="noStrike" cap="none">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endParaRPr sz="1600" u="none" strike="noStrike" cap="none">
                        <a:solidFill>
                          <a:srgbClr val="7F7F7F"/>
                        </a:solidFill>
                        <a:latin typeface="Noto Sans Symbols"/>
                        <a:ea typeface="Noto Sans Symbols"/>
                        <a:cs typeface="Noto Sans Symbols"/>
                        <a:sym typeface="Noto Sans Symbol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endParaRPr sz="1400" u="none" strike="noStrike" cap="none" dirty="0">
                        <a:solidFill>
                          <a:srgbClr val="7F7F7F"/>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500" b="1">
                <a:solidFill>
                  <a:srgbClr val="0B5394"/>
                </a:solidFill>
                <a:latin typeface="EB Garamond Medium"/>
                <a:ea typeface="EB Garamond Medium"/>
                <a:cs typeface="EB Garamond Medium"/>
                <a:sym typeface="EB Garamond Medium"/>
              </a:rPr>
              <a:t>Create various Front End Programs</a:t>
            </a:r>
            <a:endParaRPr sz="15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a:solidFill>
                  <a:schemeClr val="dk1"/>
                </a:solidFill>
                <a:latin typeface="EB Garamond Medium"/>
                <a:ea typeface="EB Garamond Medium"/>
                <a:cs typeface="EB Garamond Medium"/>
                <a:sym typeface="EB Garamond Medium"/>
              </a:rPr>
              <a:t>Draw and design a uniform front end code for “Your Project”</a:t>
            </a: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a:solidFill>
                  <a:schemeClr val="dk1"/>
                </a:solidFill>
                <a:latin typeface="EB Garamond Medium"/>
                <a:ea typeface="EB Garamond Medium"/>
                <a:cs typeface="EB Garamond Medium"/>
                <a:sym typeface="EB Garamond Medium"/>
              </a:rPr>
              <a:t>Draw and design a interactive front end code for “Your Project”</a:t>
            </a:r>
            <a:endParaRPr sz="1500">
              <a:solidFill>
                <a:srgbClr val="0B5394"/>
              </a:solidFill>
              <a:latin typeface="Montserrat ExtraBold"/>
              <a:ea typeface="Montserrat ExtraBold"/>
              <a:cs typeface="Montserrat ExtraBold"/>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Developing complicated UI using </a:t>
            </a:r>
            <a:r>
              <a:rPr lang="en-US" sz="1100">
                <a:latin typeface="EB Garamond"/>
                <a:ea typeface="EB Garamond"/>
                <a:cs typeface="EB Garamond"/>
                <a:sym typeface="EB Garamond"/>
              </a:rPr>
              <a:t>HTML</a:t>
            </a:r>
            <a:r>
              <a:rPr lang="en-US" sz="1100" i="0" u="none" strike="noStrike" cap="none">
                <a:solidFill>
                  <a:srgbClr val="000000"/>
                </a:solidFill>
                <a:latin typeface="EB Garamond"/>
                <a:ea typeface="EB Garamond"/>
                <a:cs typeface="EB Garamond"/>
                <a:sym typeface="EB Garamond"/>
              </a:rPr>
              <a:t> components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Handling different input data</a:t>
            </a:r>
            <a:endParaRPr sz="110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lt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dirty="0">
                <a:solidFill>
                  <a:srgbClr val="0B5394"/>
                </a:solidFill>
                <a:latin typeface="EB Garamond ExtraBold"/>
                <a:ea typeface="EB Garamond ExtraBold"/>
                <a:cs typeface="EB Garamond ExtraBold"/>
                <a:sym typeface="EB Garamond ExtraBold"/>
              </a:rPr>
              <a:t>Task 3 :: Frontend</a:t>
            </a:r>
            <a:r>
              <a:rPr lang="en-US" sz="1800" dirty="0">
                <a:solidFill>
                  <a:srgbClr val="0B5394"/>
                </a:solidFill>
                <a:latin typeface="EB Garamond ExtraBold"/>
                <a:ea typeface="EB Garamond ExtraBold"/>
                <a:cs typeface="EB Garamond ExtraBold"/>
                <a:sym typeface="EB Garamond ExtraBold"/>
              </a:rPr>
              <a:t> Creation</a:t>
            </a:r>
            <a:endParaRPr sz="1800" dirty="0">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271939" y="-129540"/>
            <a:ext cx="9144000" cy="5143500"/>
          </a:xfrm>
          <a:prstGeom prst="rect">
            <a:avLst/>
          </a:prstGeom>
          <a:noFill/>
          <a:ln>
            <a:noFill/>
          </a:ln>
        </p:spPr>
      </p:pic>
      <p:sp>
        <p:nvSpPr>
          <p:cNvPr id="1859" name="Google Shape;1859;g2139e008f02_0_0"/>
          <p:cNvSpPr txBox="1"/>
          <p:nvPr/>
        </p:nvSpPr>
        <p:spPr>
          <a:xfrm>
            <a:off x="445779" y="310388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B3E6F4DD-139D-4F34-86DF-3BC44B3230E1}"/>
              </a:ext>
            </a:extLst>
          </p:cNvPr>
          <p:cNvSpPr txBox="1"/>
          <p:nvPr/>
        </p:nvSpPr>
        <p:spPr>
          <a:xfrm>
            <a:off x="1414462" y="1000125"/>
            <a:ext cx="4277677" cy="2246769"/>
          </a:xfrm>
          <a:prstGeom prst="rect">
            <a:avLst/>
          </a:prstGeom>
          <a:noFill/>
        </p:spPr>
        <p:txBody>
          <a:bodyPr wrap="square" rtlCol="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 Define the Purpose​</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Choose the Programming Language​</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Plan the Layout​</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Create HTML Markup​</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Style with CSS​</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Noto Sans Symbols"/>
                <a:ea typeface="Noto Sans Symbols"/>
                <a:cs typeface="Noto Sans Symbols"/>
                <a:sym typeface="Noto Sans Symbols"/>
              </a:rPr>
              <a:t>Add</a:t>
            </a:r>
            <a:r>
              <a:rPr lang="en-US" sz="1400" b="0" i="0" u="none" strike="noStrike" cap="none" dirty="0">
                <a:solidFill>
                  <a:srgbClr val="000000"/>
                </a:solidFill>
                <a:latin typeface="Arial"/>
                <a:ea typeface="Arial"/>
                <a:cs typeface="Arial"/>
                <a:sym typeface="Arial"/>
              </a:rPr>
              <a:t> JavaScript Functionality​</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Test and Debug​</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Deploy​</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Maintain and Update</a:t>
            </a:r>
            <a:endParaRPr lang="en-US" dirty="0"/>
          </a:p>
          <a:p>
            <a:endParaRPr lang="en-IN" dirty="0"/>
          </a:p>
        </p:txBody>
      </p:sp>
      <p:sp>
        <p:nvSpPr>
          <p:cNvPr id="3" name="TextBox 2">
            <a:extLst>
              <a:ext uri="{FF2B5EF4-FFF2-40B4-BE49-F238E27FC236}">
                <a16:creationId xmlns:a16="http://schemas.microsoft.com/office/drawing/2014/main" id="{50ECDDFE-2FC2-4CFE-AD53-E2384A061560}"/>
              </a:ext>
            </a:extLst>
          </p:cNvPr>
          <p:cNvSpPr txBox="1"/>
          <p:nvPr/>
        </p:nvSpPr>
        <p:spPr>
          <a:xfrm>
            <a:off x="583883" y="3422487"/>
            <a:ext cx="7904797" cy="1600438"/>
          </a:xfrm>
          <a:prstGeom prst="rect">
            <a:avLst/>
          </a:prstGeom>
          <a:noFill/>
        </p:spPr>
        <p:txBody>
          <a:bodyPr wrap="square" rtlCol="0">
            <a:spAutoFit/>
          </a:bodyPr>
          <a:lstStyle/>
          <a:p>
            <a:pPr algn="l"/>
            <a:r>
              <a:rPr lang="en-US" b="0" i="0" dirty="0">
                <a:solidFill>
                  <a:srgbClr val="1F2328"/>
                </a:solidFill>
                <a:effectLst/>
                <a:latin typeface="-apple-system"/>
              </a:rPr>
              <a:t> The social media web application is a platform that allows users to create and share content with other users in a social network. The application is designed to be accessible from desktop and mobile devices, and features a user-friendly interface that allows users to easily navigate and interact with the platform.</a:t>
            </a:r>
          </a:p>
          <a:p>
            <a:pPr algn="l"/>
            <a:r>
              <a:rPr lang="en-US" b="0" i="0" dirty="0">
                <a:solidFill>
                  <a:srgbClr val="1F2328"/>
                </a:solidFill>
                <a:effectLst/>
                <a:latin typeface="-apple-system"/>
              </a:rPr>
              <a:t>The application includes features such as user authentication and authorization, news feed, messaging, content creation and sharing, search, and notifications. Users can create profiles, customize their preferences, and connect with other users to form social networks.</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folder structure for HTML  application</a:t>
            </a:r>
            <a:endParaRPr sz="1000" b="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2"/>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95" name="Google Shape;1895;p2"/>
          <p:cNvSpPr txBox="1">
            <a:spLocks noGrp="1"/>
          </p:cNvSpPr>
          <p:nvPr>
            <p:ph type="body" idx="2"/>
          </p:nvPr>
        </p:nvSpPr>
        <p:spPr>
          <a:xfrm>
            <a:off x="4089330" y="2106708"/>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rgbClr val="BD8738"/>
                </a:solidFill>
                <a:latin typeface="EB Garamond SemiBold"/>
                <a:ea typeface="EB Garamond SemiBold"/>
                <a:cs typeface="EB Garamond SemiBold"/>
                <a:sym typeface="EB Garamond SemiBold"/>
              </a:rPr>
              <a:t>https://github.com/Adelingrace/NM</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Y_IGNORE_UCW" val="true"/>
  <p:tag name="PPT/SLIDES/SLIDE6.XML" val="2753009185"/>
  <p:tag name="PPT/SLIDES/SLIDE2.XML" val="1892446135"/>
  <p:tag name="PPT/SLIDES/SLIDE1.XML" val="4125268267"/>
  <p:tag name="PPT/SLIDES/SLIDE3.XML" val="2226677848"/>
  <p:tag name="PPT/SLIDES/SLIDE4.XML" val="3193890729"/>
  <p:tag name="PPT/SLIDES/SLIDE5.XML" val="509175571"/>
  <p:tag name="PPT/SLIDES/SLIDE7.XML" val="270235425"/>
  <p:tag name="PPT/SLIDEMASTERS/SLIDEMASTER1.XML" val="1392065735"/>
  <p:tag name="PPT/SLIDELAYOUTS/SLIDELAYOUT1.XML" val="3199780387"/>
  <p:tag name="PPT/SLIDELAYOUTS/SLIDELAYOUT2.XML" val="3576074531"/>
  <p:tag name="PPT/SLIDELAYOUTS/SLIDELAYOUT3.XML" val="2727978333"/>
  <p:tag name="PPT/SLIDELAYOUTS/SLIDELAYOUT4.XML" val="997550487"/>
  <p:tag name="PPT/SLIDELAYOUTS/SLIDELAYOUT5.XML" val="3012422380"/>
  <p:tag name="PPT/SLIDELAYOUTS/SLIDELAYOUT6.XML" val="112476086"/>
  <p:tag name="PPT/SLIDELAYOUTS/SLIDELAYOUT7.XML" val="3001000133"/>
  <p:tag name="PPT/SLIDELAYOUTS/SLIDELAYOUT8.XML" val="3122764757"/>
  <p:tag name="PPT/SLIDELAYOUTS/SLIDELAYOUT9.XML" val="1645191422"/>
  <p:tag name="PPT/SLIDELAYOUTS/SLIDELAYOUT10.XML" val="702028945"/>
  <p:tag name="PPT/SLIDELAYOUTS/SLIDELAYOUT11.XML" val="3822436533"/>
  <p:tag name="PPT/SLIDELAYOUTS/SLIDELAYOUT12.XML" val="3782084164"/>
  <p:tag name="PPT/SLIDELAYOUTS/SLIDELAYOUT13.XML" val="2203829784"/>
  <p:tag name="PPT/SLIDELAYOUTS/SLIDELAYOUT14.XML" val="753818890"/>
  <p:tag name="PPT/SLIDELAYOUTS/SLIDELAYOUT15.XML" val="2454113902"/>
  <p:tag name="PPT/SLIDELAYOUTS/SLIDELAYOUT16.XML" val="1699351460"/>
  <p:tag name="PPT/SLIDELAYOUTS/SLIDELAYOUT17.XML" val="2836835558"/>
  <p:tag name="PPT/SLIDELAYOUTS/SLIDELAYOUT18.XML" val="2977005837"/>
  <p:tag name="PPT/SLIDELAYOUTS/SLIDELAYOUT19.XML" val="2057797757"/>
  <p:tag name="PPT/SLIDELAYOUTS/SLIDELAYOUT20.XML" val="1911605743"/>
  <p:tag name="PPT/SLIDELAYOUTS/SLIDELAYOUT21.XML" val="654725933"/>
  <p:tag name="PPT/SLIDELAYOUTS/SLIDELAYOUT22.XML" val="3721863612"/>
  <p:tag name="PPT/SLIDELAYOUTS/SLIDELAYOUT23.XML" val="2641414067"/>
  <p:tag name="PPT/SLIDELAYOUTS/SLIDELAYOUT24.XML" val="377259996"/>
  <p:tag name="PPT/SLIDELAYOUTS/SLIDELAYOUT25.XML" val="555858088"/>
  <p:tag name="PPT/SLIDELAYOUTS/SLIDELAYOUT26.XML" val="2765190556"/>
  <p:tag name="PPT/SLIDELAYOUTS/SLIDELAYOUT27.XML" val="1327750813"/>
  <p:tag name="PPT/SLIDELAYOUTS/SLIDELAYOUT28.XML" val="2850125433"/>
  <p:tag name="PPT/SLIDELAYOUTS/SLIDELAYOUT29.XML" val="3029903657"/>
  <p:tag name="PPT/SLIDELAYOUTS/SLIDELAYOUT30.XML" val="570904843"/>
  <p:tag name="PPT/SLIDELAYOUTS/SLIDELAYOUT31.XML" val="3416685095"/>
  <p:tag name="PPT/SLIDELAYOUTS/SLIDELAYOUT32.XML" val="2772374891"/>
  <p:tag name="PPT/SLIDELAYOUTS/SLIDELAYOUT33.XML" val="4162378246"/>
  <p:tag name="PPT/SLIDELAYOUTS/SLIDELAYOUT34.XML" val="756431275"/>
  <p:tag name="PPT/SLIDELAYOUTS/SLIDELAYOUT35.XML" val="3389252785"/>
  <p:tag name="PPT/SLIDELAYOUTS/SLIDELAYOUT36.XML" val="990407676"/>
  <p:tag name="PPT/SLIDELAYOUTS/SLIDELAYOUT37.XML" val="2609066177"/>
  <p:tag name="PPT/SLIDELAYOUTS/SLIDELAYOUT38.XML" val="2494319186"/>
  <p:tag name="PPT/SLIDELAYOUTS/SLIDELAYOUT39.XML" val="1805509165"/>
  <p:tag name="PPT/SLIDELAYOUTS/SLIDELAYOUT40.XML" val="3941247826"/>
  <p:tag name="PPT/SLIDELAYOUTS/SLIDELAYOUT41.XML" val="3105010107"/>
  <p:tag name="PPT/SLIDELAYOUTS/SLIDELAYOUT42.XML" val="886881274"/>
  <p:tag name="PPT/SLIDELAYOUTS/SLIDELAYOUT43.XML" val="2569543122"/>
  <p:tag name="PPT/SLIDELAYOUTS/SLIDELAYOUT44.XML" val="991587024"/>
  <p:tag name="PPT/SLIDELAYOUTS/SLIDELAYOUT45.XML" val="3128241814"/>
  <p:tag name="PPT/SLIDELAYOUTS/SLIDELAYOUT46.XML" val="475247015"/>
  <p:tag name="PPT/SLIDELAYOUTS/SLIDELAYOUT47.XML" val="360150456"/>
  <p:tag name="PPT/SLIDELAYOUTS/SLIDELAYOUT48.XML" val="4120413705"/>
  <p:tag name="PPT/SLIDELAYOUTS/SLIDELAYOUT49.XML" val="2642603281"/>
  <p:tag name="PPT/SLIDELAYOUTS/SLIDELAYOUT50.XML" val="524209332"/>
  <p:tag name="PPT/SLIDELAYOUTS/SLIDELAYOUT51.XML" val="3753581803"/>
  <p:tag name="PPT/SLIDELAYOUTS/SLIDELAYOUT52.XML" val="2927374486"/>
  <p:tag name="PPT/SLIDELAYOUTS/SLIDELAYOUT53.XML" val="2148101387"/>
  <p:tag name="PPT/SLIDELAYOUTS/SLIDELAYOUT54.XML" val="2910843685"/>
  <p:tag name="PPT/SLIDELAYOUTS/SLIDELAYOUT55.XML" val="2930542874"/>
  <p:tag name="PPT/SLIDELAYOUTS/SLIDELAYOUT56.XML" val="3418389138"/>
  <p:tag name="PPT/SLIDELAYOUTS/SLIDELAYOUT57.XML" val="816663014"/>
  <p:tag name="PPT/SLIDELAYOUTS/SLIDELAYOUT58.XML" val="1789179898"/>
  <p:tag name="PPT/SLIDELAYOUTS/SLIDELAYOUT59.XML" val="3292698685"/>
  <p:tag name="PPT/SLIDELAYOUTS/SLIDELAYOUT60.XML" val="1353377028"/>
  <p:tag name="PPT/SLIDELAYOUTS/SLIDELAYOUT61.XML" val="2678904503"/>
  <p:tag name="PPT/SLIDELAYOUTS/SLIDELAYOUT62.XML" val="475502861"/>
  <p:tag name="PPT/SLIDELAYOUTS/SLIDELAYOUT63.XML" val="1472312548"/>
  <p:tag name="PPT/SLIDELAYOUTS/SLIDELAYOUT64.XML" val="179214884"/>
  <p:tag name="PPT/SLIDELAYOUTS/SLIDELAYOUT65.XML" val="3407695862"/>
  <p:tag name="PPT/SLIDELAYOUTS/SLIDELAYOUT66.XML" val="2589408131"/>
  <p:tag name="PPT/SLIDELAYOUTS/SLIDELAYOUT67.XML" val="4181192698"/>
  <p:tag name="PPT/SLIDELAYOUTS/SLIDELAYOUT68.XML" val="1975079051"/>
  <p:tag name="PPT/SLIDELAYOUTS/SLIDELAYOUT69.XML" val="2490445893"/>
  <p:tag name="PPT/SLIDELAYOUTS/SLIDELAYOUT70.XML" val="2495851528"/>
  <p:tag name="PPT/SLIDELAYOUTS/SLIDELAYOUT71.XML" val="2917634558"/>
  <p:tag name="PPT/SLIDELAYOUTS/SLIDELAYOUT72.XML" val="3790447857"/>
  <p:tag name="PPT/SLIDELAYOUTS/SLIDELAYOUT73.XML" val="19959483"/>
  <p:tag name="PPT/SLIDELAYOUTS/SLIDELAYOUT74.XML" val="2530058464"/>
  <p:tag name="PPT/SLIDELAYOUTS/SLIDELAYOUT75.XML" val="951609496"/>
  <p:tag name="PPT/SLIDELAYOUTS/SLIDELAYOUT76.XML" val="1136484724"/>
  <p:tag name="PPT/SLIDELAYOUTS/SLIDELAYOUT77.XML" val="1624947803"/>
  <p:tag name="PPT/SLIDELAYOUTS/SLIDELAYOUT78.XML" val="4128397296"/>
  <p:tag name="PPT/SLIDELAYOUTS/SLIDELAYOUT79.XML" val="3983138933"/>
  <p:tag name="PPT/SLIDELAYOUTS/SLIDELAYOUT80.XML" val="1685194047"/>
  <p:tag name="PPT/SLIDELAYOUTS/SLIDELAYOUT81.XML" val="2797247420"/>
  <p:tag name="PPT/SLIDELAYOUTS/SLIDELAYOUT82.XML" val="1563639114"/>
  <p:tag name="PPT/SLIDELAYOUTS/SLIDELAYOUT83.XML" val="1742906025"/>
  <p:tag name="PPT/SLIDELAYOUTS/SLIDELAYOUT84.XML" val="2893344593"/>
  <p:tag name="PPT/SLIDELAYOUTS/SLIDELAYOUT85.XML" val="2363387118"/>
  <p:tag name="PPT/SLIDELAYOUTS/SLIDELAYOUT86.XML" val="813124865"/>
  <p:tag name="PPT/SLIDELAYOUTS/SLIDELAYOUT87.XML" val="3640342364"/>
  <p:tag name="PPT/SLIDELAYOUTS/SLIDELAYOUT88.XML" val="448430304"/>
  <p:tag name="PPT/SLIDELAYOUTS/SLIDELAYOUT90.XML" val="3921928292"/>
  <p:tag name="PPT/SLIDELAYOUTS/SLIDELAYOUT91.XML" val="729874973"/>
  <p:tag name="PPT/SLIDELAYOUTS/SLIDELAYOUT92.XML" val="2114467244"/>
  <p:tag name="PPT/SLIDELAYOUTS/SLIDELAYOUT93.XML" val="2056691133"/>
  <p:tag name="PPT/SLIDELAYOUTS/SLIDELAYOUT94.XML" val="436619272"/>
  <p:tag name="PPT/SLIDELAYOUTS/SLIDELAYOUT95.XML" val="1520536263"/>
  <p:tag name="PPT/SLIDELAYOUTS/SLIDELAYOUT96.XML" val="1341866318"/>
  <p:tag name="PPT/SLIDELAYOUTS/SLIDELAYOUT97.XML" val="1124690703"/>
  <p:tag name="PPT/SLIDELAYOUTS/SLIDELAYOUT98.XML" val="835921458"/>
  <p:tag name="PPT/SLIDELAYOUTS/SLIDELAYOUT99.XML" val="2252096809"/>
  <p:tag name="PPT/SLIDELAYOUTS/SLIDELAYOUT100.XML" val="194895053"/>
  <p:tag name="PPT/SLIDELAYOUTS/SLIDELAYOUT101.XML" val="3272322833"/>
  <p:tag name="PPT/SLIDELAYOUTS/SLIDELAYOUT102.XML" val="1400259820"/>
  <p:tag name="PPT/SLIDELAYOUTS/SLIDELAYOUT103.XML" val="3132351800"/>
  <p:tag name="PPT/SLIDELAYOUTS/SLIDELAYOUT104.XML" val="2144489034"/>
  <p:tag name="PPT/SLIDELAYOUTS/SLIDELAYOUT105.XML" val="4277869439"/>
  <p:tag name="PPT/SLIDELAYOUTS/SLIDELAYOUT106.XML" val="2043540843"/>
  <p:tag name="PPT/SLIDELAYOUTS/SLIDELAYOUT107.XML" val="935128332"/>
  <p:tag name="PPT/SLIDELAYOUTS/SLIDELAYOUT108.XML" val="562023729"/>
  <p:tag name="PPT/SLIDELAYOUTS/SLIDELAYOUT109.XML" val="177387630"/>
  <p:tag name="PPT/SLIDELAYOUTS/SLIDELAYOUT110.XML" val="2627159869"/>
  <p:tag name="PPT/SLIDELAYOUTS/SLIDELAYOUT111.XML" val="2634837308"/>
  <p:tag name="PPT/SLIDELAYOUTS/SLIDELAYOUT112.XML" val="4203912566"/>
  <p:tag name="PPT/SLIDELAYOUTS/SLIDELAYOUT113.XML" val="1736427433"/>
  <p:tag name="PPT/SLIDELAYOUTS/SLIDELAYOUT114.XML" val="1181859662"/>
  <p:tag name="PPT/SLIDELAYOUTS/SLIDELAYOUT115.XML" val="3404933916"/>
  <p:tag name="PPT/SLIDELAYOUTS/SLIDELAYOUT116.XML" val="2664959720"/>
  <p:tag name="PPT/SLIDELAYOUTS/SLIDELAYOUT89.XML" val="836845414"/>
  <p:tag name="PPT/NOTESSLIDES/NOTESSLIDE1.XML" val="1646264307"/>
  <p:tag name="PPT/NOTESSLIDES/NOTESSLIDE2.XML" val="2516610088"/>
  <p:tag name="PPT/NOTESSLIDES/NOTESSLIDE3.XML" val="304259752"/>
  <p:tag name="PPT/NOTESSLIDES/NOTESSLIDE4.XML" val="3466912004"/>
  <p:tag name="PPT/NOTESSLIDES/NOTESSLIDE5.XML" val="404817531"/>
  <p:tag name="PPT/NOTESSLIDES/NOTESSLIDE6.XML" val="232371960"/>
  <p:tag name="PPT/NOTESSLIDES/NOTESSLIDE7.XML" val="2315544066"/>
  <p:tag name="PPT/NOTESMASTERS/NOTESMASTER1.XML" val="2035415021"/>
  <p:tag name="PPT/MEDIA/IMAGE34.PNG" val="785799015"/>
  <p:tag name="PPT/MEDIA/IMAGE35.JPG" val="689366558"/>
  <p:tag name="PPT/THEME/THEME1.XML" val="1777381079"/>
  <p:tag name="PPT/MEDIA/IMAGE36.JPG" val="1150369046"/>
  <p:tag name="PPT/MEDIA/IMAGE1.PNG" val="4139505559"/>
  <p:tag name="PPT/MEDIA/IMAGE2.PNG" val="1269235823"/>
  <p:tag name="PPT/MEDIA/IMAGE3.PNG" val="1396253352"/>
  <p:tag name="PPT/MEDIA/IMAGE4.PNG" val="902240353"/>
  <p:tag name="PPT/MEDIA/IMAGE5.PNG" val="2118213494"/>
  <p:tag name="PPT/THEME/THEME2.XML" val="2569946419"/>
  <p:tag name="PPT/MEDIA/IMAGE16.PNG" val="2433560234"/>
  <p:tag name="PPT/MEDIA/IMAGE17.PNG" val="2641950847"/>
  <p:tag name="PPT/MEDIA/IMAGE37.PNG" val="3173834916"/>
  <p:tag name="PPT/MEDIA/IMAGE18.PNG" val="2076461550"/>
  <p:tag name="PPT/MEDIA/IMAGE19.JPG" val="2439445005"/>
  <p:tag name="PPT/MEDIA/IMAGE20.PNG" val="3083974771"/>
  <p:tag name="PPT/MEDIA/IMAGE21.PNG" val="2282390756"/>
  <p:tag name="PPT/MEDIA/IMAGE22.PNG" val="1348247765"/>
  <p:tag name="PPT/MEDIA/IMAGE14.PNG" val="3738394099"/>
  <p:tag name="PPT/MEDIA/IMAGE13.PNG" val="2543627831"/>
  <p:tag name="PPT/MEDIA/IMAGE23.PNG" val="741042957"/>
  <p:tag name="PPT/MEDIA/IMAGE12.JPG" val="2338883963"/>
  <p:tag name="PPT/MEDIA/IMAGE11.PNG" val="1747471050"/>
  <p:tag name="PPT/MEDIA/IMAGE10.PNG" val="3287672986"/>
  <p:tag name="PPT/MEDIA/IMAGE9.PNG" val="1140048018"/>
  <p:tag name="PPT/MEDIA/IMAGE8.JPG" val="3568803409"/>
  <p:tag name="PPT/MEDIA/IMAGE15.PNG" val="1146454800"/>
  <p:tag name="PPT/MEDIA/IMAGE7.JPG" val="2026512597"/>
  <p:tag name="PPT/MEDIA/IMAGE24.PNG" val="1017831003"/>
  <p:tag name="PPT/MEDIA/IMAGE25.PNG" val="2849359262"/>
  <p:tag name="PPT/MEDIA/IMAGE26.PNG" val="1677955694"/>
  <p:tag name="PPT/MEDIA/IMAGE6.PNG" val="3260358936"/>
  <p:tag name="PPT/MEDIA/IMAGE27.PNG" val="3889925624"/>
  <p:tag name="PPT/MEDIA/IMAGE28.PNG" val="2483643371"/>
  <p:tag name="PPT/MEDIA/IMAGE29.PNG" val="1894783456"/>
  <p:tag name="PPT/MEDIA/IMAGE30.PNG" val="2925174904"/>
  <p:tag name="PPT/MEDIA/IMAGE31.PNG" val="2453137998"/>
  <p:tag name="PPT/MEDIA/IMAGE32.JPG" val="2484159651"/>
  <p:tag name="PPT/MEDIA/IMAGE33.JPG" val="321621964"/>
</p:tagLst>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290</Words>
  <Application>Microsoft Office PowerPoint</Application>
  <PresentationFormat>On-screen Show (16:9)</PresentationFormat>
  <Paragraphs>48</Paragraphs>
  <Slides>7</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-apple-system</vt:lpstr>
      <vt:lpstr>arial</vt:lpstr>
      <vt:lpstr>arial</vt:lpstr>
      <vt:lpstr>Calibri</vt:lpstr>
      <vt:lpstr>EB Garamond</vt:lpstr>
      <vt:lpstr>EB Garamond ExtraBold</vt:lpstr>
      <vt:lpstr>EB Garamond Medium</vt:lpstr>
      <vt:lpstr>EB Garamond SemiBold</vt:lpstr>
      <vt:lpstr>Montserrat ExtraBold</vt:lpstr>
      <vt:lpstr>Noto Sans Symbols</vt:lpstr>
      <vt:lpstr>Public Sans</vt:lpstr>
      <vt:lpstr>Simple Light</vt:lpstr>
      <vt:lpstr>PowerPoint Presentation</vt:lpstr>
      <vt:lpstr>Social media using HTML , CSS and java script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merwyn achilles</dc:creator>
  <cp:lastModifiedBy>merwyn achilles</cp:lastModifiedBy>
  <cp:revision>2</cp:revision>
  <dcterms:modified xsi:type="dcterms:W3CDTF">2023-05-13T07:51:35Z</dcterms:modified>
</cp:coreProperties>
</file>